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FCF244-B0EF-49CB-8031-B25A33E78BF2}" v="1459" dt="2024-01-23T11:08:29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50393-560B-44A3-B36A-36140F58C99E}" type="datetimeFigureOut">
              <a:t>23.01.2024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30CCB-6342-42D1-A340-3DDE161C2AC6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908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slow">
    <p:wip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gamma.app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3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307425"/>
            <a:ext cx="6750231" cy="280351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6561"/>
              </a:lnSpc>
            </a:pPr>
            <a:r>
              <a:rPr lang="en-US" sz="5200" dirty="0">
                <a:solidFill>
                  <a:srgbClr val="C6BFEE"/>
                </a:solidFill>
                <a:latin typeface="Prompt"/>
                <a:cs typeface="Prompt"/>
              </a:rPr>
              <a:t>RPG </a:t>
            </a: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игра</a:t>
            </a:r>
            <a:r>
              <a:rPr lang="en-US" sz="5200" dirty="0">
                <a:solidFill>
                  <a:srgbClr val="C6BFEE"/>
                </a:solidFill>
                <a:latin typeface="Prompt"/>
                <a:cs typeface="Prompt"/>
              </a:rPr>
              <a:t> </a:t>
            </a: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на</a:t>
            </a:r>
            <a:r>
              <a:rPr lang="en-US" sz="5200" dirty="0">
                <a:solidFill>
                  <a:srgbClr val="C6BFEE"/>
                </a:solidFill>
                <a:latin typeface="Prompt"/>
                <a:cs typeface="Prompt"/>
              </a:rPr>
              <a:t> </a:t>
            </a: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Pygame</a:t>
            </a:r>
          </a:p>
          <a:p>
            <a:pPr>
              <a:lnSpc>
                <a:spcPts val="6561"/>
              </a:lnSpc>
            </a:pP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Яндекс</a:t>
            </a:r>
            <a:r>
              <a:rPr lang="en-US" sz="5200" dirty="0">
                <a:solidFill>
                  <a:srgbClr val="C6BFEE"/>
                </a:solidFill>
                <a:latin typeface="Prompt"/>
                <a:cs typeface="Prompt"/>
              </a:rPr>
              <a:t> </a:t>
            </a: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Лицей</a:t>
            </a:r>
            <a:r>
              <a:rPr lang="en-US" sz="5200" dirty="0">
                <a:solidFill>
                  <a:srgbClr val="C6BFEE"/>
                </a:solidFill>
                <a:latin typeface="Prompt"/>
                <a:cs typeface="Prompt"/>
              </a:rPr>
              <a:t> Д2</a:t>
            </a:r>
          </a:p>
          <a:p>
            <a:pPr>
              <a:lnSpc>
                <a:spcPts val="6561"/>
              </a:lnSpc>
            </a:pPr>
            <a:r>
              <a:rPr lang="en-US" sz="5200" dirty="0" err="1">
                <a:solidFill>
                  <a:srgbClr val="C6BFEE"/>
                </a:solidFill>
                <a:latin typeface="Prompt"/>
                <a:cs typeface="Prompt"/>
              </a:rPr>
              <a:t>Москва</a:t>
            </a:r>
          </a:p>
        </p:txBody>
      </p:sp>
      <p:sp>
        <p:nvSpPr>
          <p:cNvPr id="6" name="Text 2"/>
          <p:cNvSpPr/>
          <p:nvPr/>
        </p:nvSpPr>
        <p:spPr>
          <a:xfrm>
            <a:off x="6319599" y="4770766"/>
            <a:ext cx="7477601" cy="1447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lnSpc>
                <a:spcPts val="2799"/>
              </a:lnSpc>
              <a:buFont typeface="Arial"/>
              <a:buChar char="•"/>
            </a:pPr>
            <a:r>
              <a:rPr lang="en-US" sz="1750" err="1">
                <a:solidFill>
                  <a:srgbClr val="DAD8E9"/>
                </a:solidFill>
                <a:latin typeface="Mukta"/>
                <a:ea typeface="Mukta"/>
              </a:rPr>
              <a:t>Шайдуллов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err="1">
                <a:solidFill>
                  <a:srgbClr val="DAD8E9"/>
                </a:solidFill>
                <a:latin typeface="Mukta"/>
                <a:ea typeface="Mukta"/>
              </a:rPr>
              <a:t>Тимур</a:t>
            </a:r>
            <a:endParaRPr lang="ru-RU" err="1"/>
          </a:p>
          <a:p>
            <a:pPr marL="285750" indent="-285750">
              <a:lnSpc>
                <a:spcPts val="2799"/>
              </a:lnSpc>
              <a:buFont typeface="Arial"/>
              <a:buChar char="•"/>
            </a:pPr>
            <a:r>
              <a:rPr lang="en-US" sz="1750" err="1">
                <a:solidFill>
                  <a:srgbClr val="DAD8E9"/>
                </a:solidFill>
                <a:latin typeface="Mukta"/>
                <a:ea typeface="Mukta"/>
              </a:rPr>
              <a:t>Городилин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err="1">
                <a:solidFill>
                  <a:srgbClr val="DAD8E9"/>
                </a:solidFill>
                <a:latin typeface="Mukta"/>
                <a:ea typeface="Mukta"/>
              </a:rPr>
              <a:t>Алексей</a:t>
            </a:r>
            <a:endParaRPr lang="en-US" sz="1750" dirty="0" err="1">
              <a:solidFill>
                <a:srgbClr val="DAD8E9"/>
              </a:solidFill>
              <a:latin typeface="Mukta"/>
              <a:ea typeface="Mukta"/>
            </a:endParaRPr>
          </a:p>
          <a:p>
            <a:pPr marL="285750" indent="-285750">
              <a:lnSpc>
                <a:spcPts val="2799"/>
              </a:lnSpc>
              <a:buFont typeface="Arial"/>
              <a:buChar char="•"/>
            </a:pP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Евстропов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Никита</a:t>
            </a:r>
            <a:endParaRPr lang="en-US" sz="1750">
              <a:solidFill>
                <a:srgbClr val="DAD8E9"/>
              </a:solidFill>
              <a:latin typeface="Mukta"/>
              <a:ea typeface="Mukta"/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762720"/>
            <a:ext cx="5105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Описание проекта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0750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13328" y="3116699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3151346"/>
            <a:ext cx="2221944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Игровой</a:t>
            </a:r>
            <a:r>
              <a:rPr lang="en-US" sz="2150" dirty="0">
                <a:solidFill>
                  <a:srgbClr val="DAD8E9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процесс</a:t>
            </a:r>
          </a:p>
        </p:txBody>
      </p:sp>
      <p:sp>
        <p:nvSpPr>
          <p:cNvPr id="8" name="Text 5"/>
          <p:cNvSpPr/>
          <p:nvPr/>
        </p:nvSpPr>
        <p:spPr>
          <a:xfrm>
            <a:off x="3346490" y="3631763"/>
            <a:ext cx="2256949" cy="2923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В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ходе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игры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вам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предстоит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драться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с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врагами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закидывая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их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снарядами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пока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не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умрете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но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также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будьте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готовы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получить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отпор</a:t>
            </a:r>
            <a:endParaRPr lang="en-US" sz="1750" dirty="0" err="1">
              <a:solidFill>
                <a:srgbClr val="DAD8E9"/>
              </a:solidFill>
              <a:latin typeface="Mukta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825609" y="30750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976461" y="311669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547723" y="3151346"/>
            <a:ext cx="2256949" cy="69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Боевая</a:t>
            </a:r>
            <a:r>
              <a:rPr lang="en-US" sz="2150" dirty="0">
                <a:solidFill>
                  <a:srgbClr val="DAD8E9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система</a:t>
            </a:r>
          </a:p>
        </p:txBody>
      </p:sp>
      <p:sp>
        <p:nvSpPr>
          <p:cNvPr id="12" name="Text 9"/>
          <p:cNvSpPr/>
          <p:nvPr/>
        </p:nvSpPr>
        <p:spPr>
          <a:xfrm>
            <a:off x="6547723" y="3848322"/>
            <a:ext cx="2256949" cy="407712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В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нашей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игре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вы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можете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как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закидывать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врагов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огненными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шарами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,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так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и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прятаться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от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них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за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стенами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,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но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сработает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ли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такой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подход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,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на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этот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вопрос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вы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сможете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найти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ответ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в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процессе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 </a:t>
            </a:r>
            <a:r>
              <a:rPr lang="en-US" err="1">
                <a:solidFill>
                  <a:srgbClr val="DAD8E9"/>
                </a:solidFill>
                <a:ea typeface="Mukta"/>
                <a:cs typeface="Calibri"/>
              </a:rPr>
              <a:t>игры</a:t>
            </a:r>
            <a:r>
              <a:rPr lang="en-US" dirty="0">
                <a:solidFill>
                  <a:srgbClr val="DAD8E9"/>
                </a:solidFill>
                <a:ea typeface="Mukta"/>
                <a:cs typeface="Calibri"/>
              </a:rPr>
              <a:t>.</a:t>
            </a:r>
          </a:p>
        </p:txBody>
      </p:sp>
      <p:sp>
        <p:nvSpPr>
          <p:cNvPr id="13" name="Shape 10"/>
          <p:cNvSpPr/>
          <p:nvPr/>
        </p:nvSpPr>
        <p:spPr>
          <a:xfrm>
            <a:off x="9026843" y="30750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81505" y="3116699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748957" y="3151346"/>
            <a:ext cx="2256949" cy="69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Звуковое</a:t>
            </a:r>
            <a:r>
              <a:rPr lang="en-US" sz="2150" dirty="0">
                <a:solidFill>
                  <a:srgbClr val="DAD8E9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спровождение</a:t>
            </a:r>
          </a:p>
        </p:txBody>
      </p:sp>
      <p:sp>
        <p:nvSpPr>
          <p:cNvPr id="16" name="Text 13"/>
          <p:cNvSpPr/>
          <p:nvPr/>
        </p:nvSpPr>
        <p:spPr>
          <a:xfrm>
            <a:off x="9748957" y="3978950"/>
            <a:ext cx="2256949" cy="361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AD8E9"/>
                </a:solidFill>
                <a:latin typeface="Mukta"/>
              </a:rPr>
              <a:t>В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процессе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игры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вы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будете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слышать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звуки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большинства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своих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действий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также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во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время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игрового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процесса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вас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сопровождает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поднимающая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боевой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настрой</a:t>
            </a:r>
            <a:r>
              <a:rPr lang="en-US" sz="1750" dirty="0">
                <a:solidFill>
                  <a:srgbClr val="DAD8E9"/>
                </a:solidFill>
                <a:latin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</a:rPr>
              <a:t>музыка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3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53319" y="187795"/>
            <a:ext cx="6164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Описание реализации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94833" y="1132795"/>
            <a:ext cx="3808911" cy="51047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C6BFEE"/>
                </a:solidFill>
                <a:latin typeface="Prompt"/>
                <a:cs typeface="Prompt"/>
              </a:rPr>
              <a:t>Примененные</a:t>
            </a:r>
            <a:r>
              <a:rPr lang="en-US" sz="2150" dirty="0">
                <a:solidFill>
                  <a:srgbClr val="C6BFEE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C6BFEE"/>
                </a:solidFill>
                <a:latin typeface="Prompt"/>
                <a:cs typeface="Prompt"/>
              </a:rPr>
              <a:t>технологии</a:t>
            </a:r>
          </a:p>
        </p:txBody>
      </p:sp>
      <p:sp>
        <p:nvSpPr>
          <p:cNvPr id="6" name="Text 3"/>
          <p:cNvSpPr/>
          <p:nvPr/>
        </p:nvSpPr>
        <p:spPr>
          <a:xfrm>
            <a:off x="294833" y="1919865"/>
            <a:ext cx="4419838" cy="1066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Мы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использовали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игровой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движок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Pygame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фреймоворк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Os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  <a:cs typeface="Mukta" pitchFamily="34" charset="-120"/>
              </a:rPr>
              <a:t>, Random, Sys</a:t>
            </a:r>
            <a:endParaRPr lang="en-US" sz="1750" dirty="0">
              <a:solidFill>
                <a:srgbClr val="DAD8E9"/>
              </a:solidFill>
              <a:latin typeface="Mukta"/>
            </a:endParaRPr>
          </a:p>
        </p:txBody>
      </p:sp>
      <p:pic>
        <p:nvPicPr>
          <p:cNvPr id="7" name="Image 1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833" y="3222518"/>
            <a:ext cx="4419838" cy="46915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970348" y="882423"/>
            <a:ext cx="2918629" cy="325415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C6BFEE"/>
                </a:solidFill>
                <a:latin typeface="Prompt"/>
                <a:cs typeface="Prompt"/>
              </a:rPr>
              <a:t>Видео</a:t>
            </a:r>
            <a:r>
              <a:rPr lang="en-US" sz="2150" dirty="0">
                <a:solidFill>
                  <a:srgbClr val="C6BFEE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C6BFEE"/>
                </a:solidFill>
                <a:latin typeface="Prompt"/>
                <a:cs typeface="Prompt"/>
              </a:rPr>
              <a:t>геймплея</a:t>
            </a:r>
            <a:endParaRPr lang="en-US" sz="2187" dirty="0" err="1"/>
          </a:p>
        </p:txBody>
      </p:sp>
      <p:sp>
        <p:nvSpPr>
          <p:cNvPr id="9" name="Text 5"/>
          <p:cNvSpPr/>
          <p:nvPr/>
        </p:nvSpPr>
        <p:spPr>
          <a:xfrm>
            <a:off x="7593806" y="2583894"/>
            <a:ext cx="441983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DAD8E9"/>
              </a:solidFill>
              <a:latin typeface="Mukta"/>
              <a:ea typeface="Mukta"/>
            </a:endParaRPr>
          </a:p>
        </p:txBody>
      </p:sp>
      <p:pic>
        <p:nvPicPr>
          <p:cNvPr id="12" name="Desktop 2024.01.23 - 13.56.51.01">
            <a:hlinkClick r:id="" action="ppaction://media"/>
            <a:extLst>
              <a:ext uri="{FF2B5EF4-FFF2-40B4-BE49-F238E27FC236}">
                <a16:creationId xmlns:a16="http://schemas.microsoft.com/office/drawing/2014/main" id="{F277292E-215A-77D4-71AE-B91CEF2463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017634" y="1355725"/>
            <a:ext cx="9569903" cy="683373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5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Заключение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08359"/>
            <a:ext cx="3887458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Возможности</a:t>
            </a:r>
            <a:r>
              <a:rPr lang="en-US" sz="2150" dirty="0">
                <a:solidFill>
                  <a:srgbClr val="DAD8E9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для</a:t>
            </a:r>
            <a:r>
              <a:rPr lang="en-US" sz="2150" dirty="0">
                <a:solidFill>
                  <a:srgbClr val="DAD8E9"/>
                </a:solidFill>
                <a:latin typeface="Prompt"/>
                <a:cs typeface="Prompt"/>
              </a:rPr>
              <a:t> </a:t>
            </a: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доработок</a:t>
            </a:r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В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игру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можно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добавить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различные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игровые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механики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по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типу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: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новых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уровней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инвентаря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и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других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видов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оружия</a:t>
            </a: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221944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AD8E9"/>
                </a:solidFill>
                <a:latin typeface="Prompt"/>
                <a:cs typeface="Prompt"/>
              </a:rPr>
              <a:t>Гордость</a:t>
            </a:r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Мы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гордимся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проделанной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работой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и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надеемся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,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что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она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поможет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вам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скоротать</a:t>
            </a:r>
            <a:r>
              <a:rPr lang="en-US" sz="1750" dirty="0">
                <a:solidFill>
                  <a:srgbClr val="DAD8E9"/>
                </a:solidFill>
                <a:latin typeface="Mukta"/>
                <a:ea typeface="Mukta"/>
              </a:rPr>
              <a:t> </a:t>
            </a:r>
            <a:r>
              <a:rPr lang="en-US" sz="1750" dirty="0" err="1">
                <a:solidFill>
                  <a:srgbClr val="DAD8E9"/>
                </a:solidFill>
                <a:latin typeface="Mukta"/>
                <a:ea typeface="Mukta"/>
              </a:rPr>
              <a:t>время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4</Slides>
  <Notes>4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173</cp:revision>
  <dcterms:created xsi:type="dcterms:W3CDTF">2024-01-23T10:36:49Z</dcterms:created>
  <dcterms:modified xsi:type="dcterms:W3CDTF">2024-01-23T11:08:56Z</dcterms:modified>
</cp:coreProperties>
</file>